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8" autoAdjust="0"/>
    <p:restoredTop sz="94726" autoAdjust="0"/>
  </p:normalViewPr>
  <p:slideViewPr>
    <p:cSldViewPr snapToObjects="1">
      <p:cViewPr varScale="1">
        <p:scale>
          <a:sx n="97" d="100"/>
          <a:sy n="97" d="100"/>
        </p:scale>
        <p:origin x="-6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56213-B4C4-4C5C-8EAE-01416D175C4F}" type="slidenum">
              <a:rPr smtClean="0"/>
              <a:pPr/>
              <a:t>‹#›</a:t>
            </a:fld>
            <a:endParaRPr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4D1FFDE4-470B-B84C-8140-C53158B0F9F9}" type="datetimeFigureOut">
              <a:rPr lang="en-US" smtClean="0"/>
              <a:pPr/>
              <a:t>9/9/10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2CF0EF50-9EE2-7649-AD4B-A708A7D6E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uthorstream.com/Presentation/bsndev-214915-science-entertainment-ppt-powerpoint/" TargetMode="External"/><Relationship Id="rId3" Type="http://schemas.openxmlformats.org/officeDocument/2006/relationships/hyperlink" Target="file://localhost/Users/sdegrave/Desktop/Science/Whatdoesascientistlooklike.pp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SAFETY!!!.pp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file://localhost/Users/sdegrave/Music/iTunes/iTunes%20Media/Music/Unknown%20Artist/Unknown%20Album/Jeopardy%20Think%20Music(1).wav" TargetMode="External"/><Relationship Id="rId4" Type="http://schemas.openxmlformats.org/officeDocument/2006/relationships/audio" Target="file://localhost/Users/sdegrave/Music/iTunes/iTunes%20Media/Music/Bill%20Nye%20The%20Science%20guy/Unknown%20Album/Bill%20Nye%20The%20Science%20Guy%20Theme.mp3" TargetMode="Externa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" Type="http://schemas.openxmlformats.org/officeDocument/2006/relationships/audio" Target="../media/audio1.bin"/><Relationship Id="rId2" Type="http://schemas.openxmlformats.org/officeDocument/2006/relationships/audio" Target="file://localhost/Users/sdegrave/Music/iTunes/iTunes%20Media/Music/Soundtrack/TV%20Theme/12%20Mission%20Impossible%201960s%2060's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9257" y="4369361"/>
            <a:ext cx="4038600" cy="933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7333" dirty="0" smtClean="0"/>
              <a:t>Welcome, Scientists!</a:t>
            </a:r>
            <a:endParaRPr lang="en-US" sz="7333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en-US" dirty="0" smtClean="0"/>
              <a:t>Ms. DeGrave</a:t>
            </a:r>
          </a:p>
          <a:p>
            <a:pPr algn="r"/>
            <a:r>
              <a:rPr lang="en-US" dirty="0" smtClean="0"/>
              <a:t>Science Specialist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4114800"/>
            <a:ext cx="1302657" cy="17785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290172"/>
            <a:ext cx="1248040" cy="1881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7235"/>
            <a:ext cx="8763000" cy="1228165"/>
          </a:xfrm>
        </p:spPr>
        <p:txBody>
          <a:bodyPr/>
          <a:lstStyle/>
          <a:p>
            <a:r>
              <a:rPr lang="en-US" dirty="0" smtClean="0"/>
              <a:t>Ms. DeGrave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4343400"/>
          </a:xfrm>
        </p:spPr>
        <p:txBody>
          <a:bodyPr>
            <a:noAutofit/>
          </a:bodyPr>
          <a:lstStyle/>
          <a:p>
            <a:r>
              <a:rPr lang="en-US" sz="2600" dirty="0" smtClean="0"/>
              <a:t>Taught 3</a:t>
            </a:r>
            <a:r>
              <a:rPr lang="en-US" sz="2600" baseline="30000" dirty="0" smtClean="0"/>
              <a:t>rd</a:t>
            </a:r>
            <a:r>
              <a:rPr lang="en-US" sz="2600" dirty="0" smtClean="0"/>
              <a:t> grade for 4 years at Mariners</a:t>
            </a:r>
            <a:endParaRPr lang="en-US" sz="2600" dirty="0" smtClean="0"/>
          </a:p>
          <a:p>
            <a:r>
              <a:rPr lang="en-US" sz="2600" dirty="0" smtClean="0"/>
              <a:t>Used to teach </a:t>
            </a:r>
            <a:r>
              <a:rPr lang="en-US" sz="2600" dirty="0" smtClean="0"/>
              <a:t>Kindergarten</a:t>
            </a:r>
            <a:endParaRPr lang="en-US" sz="2600" dirty="0" smtClean="0"/>
          </a:p>
          <a:p>
            <a:r>
              <a:rPr lang="en-US" sz="2600" dirty="0" smtClean="0"/>
              <a:t>Has also taught </a:t>
            </a:r>
            <a:r>
              <a:rPr lang="en-US" sz="2600" dirty="0" smtClean="0"/>
              <a:t>4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grade</a:t>
            </a:r>
          </a:p>
          <a:p>
            <a:r>
              <a:rPr lang="en-US" sz="2600" dirty="0" smtClean="0"/>
              <a:t>First year as the Science </a:t>
            </a:r>
            <a:r>
              <a:rPr lang="en-US" sz="2600" dirty="0" smtClean="0"/>
              <a:t>Specialist!!! </a:t>
            </a:r>
            <a:r>
              <a:rPr lang="en-US" sz="2600" dirty="0" err="1" smtClean="0">
                <a:sym typeface="Wingdings"/>
              </a:rPr>
              <a:t></a:t>
            </a:r>
            <a:endParaRPr lang="en-US" sz="2600" dirty="0" smtClean="0"/>
          </a:p>
          <a:p>
            <a:r>
              <a:rPr lang="en-US" sz="2600" dirty="0" smtClean="0"/>
              <a:t>Fun Facts:  I have lived in Costa Rica and Hawaii, I love to snowboard, I have a Cocker Spaniel named Kirby, I love to travel, and I love music.  Oh, and my favorite number is….</a:t>
            </a:r>
          </a:p>
          <a:p>
            <a:pPr lvl="1">
              <a:buNone/>
            </a:pPr>
            <a:r>
              <a:rPr lang="en-US" sz="2600" dirty="0" smtClean="0"/>
              <a:t>				        </a:t>
            </a:r>
            <a:r>
              <a:rPr lang="en-US" sz="2600" dirty="0" smtClean="0"/>
              <a:t>       13</a:t>
            </a:r>
            <a:endParaRPr lang="en-US" sz="26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Science?</a:t>
            </a:r>
            <a:br>
              <a:rPr lang="en-US" dirty="0" smtClean="0"/>
            </a:br>
            <a:r>
              <a:rPr lang="en-US" dirty="0" smtClean="0"/>
              <a:t>What is a Scientist?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What do you think </a:t>
            </a:r>
            <a:r>
              <a:rPr lang="en-US" dirty="0" smtClean="0">
                <a:hlinkClick r:id="rId2"/>
              </a:rPr>
              <a:t>science</a:t>
            </a:r>
            <a:r>
              <a:rPr lang="en-US" dirty="0" smtClean="0"/>
              <a:t> is?  Why is it important?</a:t>
            </a:r>
          </a:p>
          <a:p>
            <a:pPr>
              <a:buFont typeface="Arial"/>
              <a:buChar char="•"/>
            </a:pPr>
            <a:r>
              <a:rPr lang="en-US" dirty="0" smtClean="0"/>
              <a:t>What do you think a scientist LOOKS like?</a:t>
            </a:r>
            <a:endParaRPr lang="en-US" dirty="0" smtClean="0"/>
          </a:p>
          <a:p>
            <a:pPr algn="ctr">
              <a:buNone/>
            </a:pPr>
            <a:endParaRPr lang="en-US" sz="3600" dirty="0" smtClean="0">
              <a:hlinkClick r:id="rId3" action="ppaction://hlinkpres?slideindex=1&amp;slidetitle="/>
            </a:endParaRPr>
          </a:p>
          <a:p>
            <a:pPr algn="ctr">
              <a:buNone/>
            </a:pPr>
            <a:r>
              <a:rPr lang="en-US" sz="3600" dirty="0" smtClean="0">
                <a:hlinkClick r:id="rId3" action="ppaction://hlinkpres?slideindex=1&amp;slidetitle="/>
              </a:rPr>
              <a:t>Let’s </a:t>
            </a:r>
            <a:r>
              <a:rPr lang="en-US" sz="3600" dirty="0" smtClean="0">
                <a:hlinkClick r:id="rId3" action="ppaction://hlinkpres?slideindex=1&amp;slidetitle="/>
              </a:rPr>
              <a:t>see if you can find the scientist!</a:t>
            </a:r>
            <a:endParaRPr lang="en-US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First!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581901" cy="4594412"/>
          </a:xfrm>
        </p:spPr>
        <p:txBody>
          <a:bodyPr>
            <a:normAutofit fontScale="92500"/>
          </a:bodyPr>
          <a:lstStyle/>
          <a:p>
            <a:r>
              <a:rPr lang="en-US" sz="3027" dirty="0" smtClean="0">
                <a:hlinkClick r:id="rId2" action="ppaction://hlinkpres?slideindex=1&amp;slidetitle="/>
              </a:rPr>
              <a:t>Science Safety Presentation</a:t>
            </a:r>
            <a:endParaRPr lang="en-US" sz="3027" dirty="0" smtClean="0"/>
          </a:p>
          <a:p>
            <a:r>
              <a:rPr lang="en-US" sz="3027" dirty="0" smtClean="0"/>
              <a:t>Safety Contracts</a:t>
            </a:r>
          </a:p>
          <a:p>
            <a:r>
              <a:rPr lang="en-US" sz="3027" dirty="0" smtClean="0"/>
              <a:t>Must be returned to your teacher by the end of the week or you will not be able to participate in the experiments </a:t>
            </a:r>
            <a:r>
              <a:rPr lang="en-US" sz="3027" dirty="0" err="1" smtClean="0">
                <a:sym typeface="Wingdings"/>
              </a:rPr>
              <a:t></a:t>
            </a:r>
            <a:endParaRPr lang="en-US" sz="3027" dirty="0" smtClean="0">
              <a:sym typeface="Wingdings"/>
            </a:endParaRPr>
          </a:p>
          <a:p>
            <a:r>
              <a:rPr lang="en-US" sz="3027" dirty="0" smtClean="0">
                <a:sym typeface="Wingdings"/>
              </a:rPr>
              <a:t>Share contracts with your parents so they know appropriate lab behavior</a:t>
            </a:r>
          </a:p>
          <a:p>
            <a:r>
              <a:rPr lang="en-US" sz="3027" dirty="0" smtClean="0">
                <a:sym typeface="Wingdings"/>
              </a:rPr>
              <a:t>Hydrogen Zone…</a:t>
            </a:r>
            <a:endParaRPr lang="en-US" sz="3027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Hydrogen is a chemical element with the atomic energy of 1</a:t>
            </a:r>
          </a:p>
          <a:p>
            <a:r>
              <a:rPr lang="en-US" sz="2800" dirty="0" smtClean="0"/>
              <a:t>You are “1” in the “Hydrogen Zone” </a:t>
            </a:r>
            <a:r>
              <a:rPr lang="en-US" sz="2800" dirty="0" err="1" smtClean="0">
                <a:sym typeface="Wingdings"/>
              </a:rPr>
              <a:t></a:t>
            </a:r>
            <a:endParaRPr lang="en-US" sz="2800" dirty="0" smtClean="0">
              <a:sym typeface="Wingdings"/>
            </a:endParaRPr>
          </a:p>
          <a:p>
            <a:r>
              <a:rPr lang="en-US" sz="2800" dirty="0" smtClean="0">
                <a:sym typeface="Wingdings"/>
              </a:rPr>
              <a:t>Consequences for breaking the </a:t>
            </a:r>
            <a:r>
              <a:rPr lang="en-US" sz="2800" u="sng" dirty="0" smtClean="0">
                <a:sym typeface="Wingdings"/>
              </a:rPr>
              <a:t>lab expectations:</a:t>
            </a:r>
            <a:r>
              <a:rPr lang="en-US" sz="2800" dirty="0" smtClean="0">
                <a:sym typeface="Wingdings"/>
              </a:rPr>
              <a:t>  </a:t>
            </a:r>
          </a:p>
          <a:p>
            <a:pPr>
              <a:buNone/>
            </a:pPr>
            <a:r>
              <a:rPr lang="en-US" sz="2800" dirty="0" smtClean="0">
                <a:sym typeface="Wingdings"/>
              </a:rPr>
              <a:t>		- Behavior Reflection for teacher/parent</a:t>
            </a:r>
          </a:p>
          <a:p>
            <a:pPr>
              <a:buNone/>
            </a:pPr>
            <a:r>
              <a:rPr lang="en-US" sz="2800" dirty="0" smtClean="0">
                <a:sym typeface="Wingdings"/>
              </a:rPr>
              <a:t>		- Independent work on clipboard</a:t>
            </a:r>
          </a:p>
          <a:p>
            <a:r>
              <a:rPr lang="en-US" sz="2800" dirty="0" smtClean="0">
                <a:sym typeface="Wingdings"/>
              </a:rPr>
              <a:t>Seating Chart Notes</a:t>
            </a:r>
          </a:p>
          <a:p>
            <a:pPr>
              <a:buNone/>
            </a:pPr>
            <a:r>
              <a:rPr lang="en-US" sz="2800" dirty="0" smtClean="0">
                <a:sym typeface="Wingdings"/>
              </a:rPr>
              <a:t> 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-228600"/>
            <a:ext cx="7581901" cy="1653988"/>
          </a:xfrm>
        </p:spPr>
        <p:txBody>
          <a:bodyPr/>
          <a:lstStyle/>
          <a:p>
            <a:r>
              <a:rPr lang="en-US" dirty="0" smtClean="0"/>
              <a:t>Table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464424"/>
          </a:xfrm>
        </p:spPr>
        <p:txBody>
          <a:bodyPr>
            <a:noAutofit/>
          </a:bodyPr>
          <a:lstStyle/>
          <a:p>
            <a:r>
              <a:rPr lang="en-US" sz="2800" dirty="0" smtClean="0"/>
              <a:t>Red= #1</a:t>
            </a:r>
          </a:p>
          <a:p>
            <a:r>
              <a:rPr lang="en-US" sz="2800" dirty="0" smtClean="0"/>
              <a:t>Blue= #2</a:t>
            </a:r>
          </a:p>
          <a:p>
            <a:r>
              <a:rPr lang="en-US" sz="2800" dirty="0" smtClean="0"/>
              <a:t>Yellow= #3</a:t>
            </a:r>
          </a:p>
          <a:p>
            <a:r>
              <a:rPr lang="en-US" sz="2800" dirty="0" smtClean="0"/>
              <a:t>Green= #4</a:t>
            </a:r>
          </a:p>
          <a:p>
            <a:r>
              <a:rPr lang="en-US" sz="2800" dirty="0" smtClean="0"/>
              <a:t>Please try not to pull the stickers off the table.  If they are missing, refer to your job #</a:t>
            </a:r>
          </a:p>
          <a:p>
            <a:r>
              <a:rPr lang="en-US" sz="2800" dirty="0" smtClean="0"/>
              <a:t>Jobs will change weekly- refer to chart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3616"/>
            <a:ext cx="6227763" cy="1151965"/>
          </a:xfrm>
        </p:spPr>
        <p:txBody>
          <a:bodyPr/>
          <a:lstStyle/>
          <a:p>
            <a:r>
              <a:rPr lang="en-US" dirty="0" smtClean="0"/>
              <a:t>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258236"/>
          </a:xfrm>
        </p:spPr>
        <p:txBody>
          <a:bodyPr>
            <a:noAutofit/>
          </a:bodyPr>
          <a:lstStyle/>
          <a:p>
            <a:r>
              <a:rPr lang="en-US" sz="2800" dirty="0" smtClean="0"/>
              <a:t>Getter- gets the materials for investigation</a:t>
            </a:r>
          </a:p>
          <a:p>
            <a:r>
              <a:rPr lang="en-US" sz="2800" dirty="0" smtClean="0"/>
              <a:t>Starter- first person to begin</a:t>
            </a:r>
          </a:p>
          <a:p>
            <a:r>
              <a:rPr lang="en-US" sz="2800" dirty="0" smtClean="0"/>
              <a:t>Organizer- most important job (takes the “mental picture” of the table)</a:t>
            </a:r>
          </a:p>
          <a:p>
            <a:r>
              <a:rPr lang="en-US" sz="2800" dirty="0" err="1" smtClean="0"/>
              <a:t>Trasher(s</a:t>
            </a:r>
            <a:r>
              <a:rPr lang="en-US" sz="2800" dirty="0" smtClean="0"/>
              <a:t>)- making sure all trash is in the can and floor is clean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701" y="152400"/>
            <a:ext cx="5999163" cy="923365"/>
          </a:xfrm>
        </p:spPr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75765"/>
            <a:ext cx="8534400" cy="4188666"/>
          </a:xfrm>
        </p:spPr>
        <p:txBody>
          <a:bodyPr>
            <a:noAutofit/>
          </a:bodyPr>
          <a:lstStyle/>
          <a:p>
            <a:r>
              <a:rPr lang="en-US" sz="2800" dirty="0" smtClean="0"/>
              <a:t>Date and Time on paper-  this is the signal to check your notebook</a:t>
            </a:r>
          </a:p>
          <a:p>
            <a:r>
              <a:rPr lang="en-US" sz="2800" dirty="0" smtClean="0"/>
              <a:t>Getters- your time limit for gathering materials and returning to table</a:t>
            </a:r>
          </a:p>
          <a:p>
            <a:r>
              <a:rPr lang="en-US" sz="2800" dirty="0" smtClean="0"/>
              <a:t>Pair sharing/Discussion- time frame</a:t>
            </a:r>
          </a:p>
          <a:p>
            <a:r>
              <a:rPr lang="en-US" sz="2800" dirty="0" smtClean="0"/>
              <a:t>Wrap up and focus on teacher</a:t>
            </a:r>
          </a:p>
          <a:p>
            <a:r>
              <a:rPr lang="en-US" sz="2800" dirty="0" smtClean="0"/>
              <a:t>Clean up- time frame</a:t>
            </a:r>
          </a:p>
          <a:p>
            <a:pPr>
              <a:buNone/>
            </a:pPr>
            <a:r>
              <a:rPr lang="en-US" sz="2800" dirty="0" smtClean="0"/>
              <a:t>** It’s your job to STAY ALERT to these transition SIGNALS**</a:t>
            </a:r>
          </a:p>
          <a:p>
            <a:endParaRPr lang="en-US" sz="2800" dirty="0"/>
          </a:p>
        </p:txBody>
      </p:sp>
      <p:pic>
        <p:nvPicPr>
          <p:cNvPr id="4" name="nbcchimes.wav">
            <a:hlinkClick r:id="" action="ppaction://media"/>
          </p:cNvPr>
          <p:cNvPicPr>
            <a:picLocks noRot="1" noChangeAspect="1"/>
          </p:cNvPicPr>
          <p:nvPr>
            <a:wavAudioFile r:embed="rId1" name="nbcchimes.wav"/>
          </p:nvPr>
        </p:nvPicPr>
        <p:blipFill>
          <a:blip r:embed="rId6"/>
          <a:stretch>
            <a:fillRect/>
          </a:stretch>
        </p:blipFill>
        <p:spPr>
          <a:xfrm>
            <a:off x="3200400" y="1545244"/>
            <a:ext cx="468499" cy="468499"/>
          </a:xfrm>
          <a:prstGeom prst="rect">
            <a:avLst/>
          </a:prstGeom>
        </p:spPr>
      </p:pic>
      <p:pic>
        <p:nvPicPr>
          <p:cNvPr id="5" name="12 Mission Impossible 1960s 60'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589963" y="2286000"/>
            <a:ext cx="457200" cy="457200"/>
          </a:xfrm>
          <a:prstGeom prst="rect">
            <a:avLst/>
          </a:prstGeom>
        </p:spPr>
      </p:pic>
      <p:pic>
        <p:nvPicPr>
          <p:cNvPr id="6" name="Jeopardy Think Music(1)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/>
          <a:stretch>
            <a:fillRect/>
          </a:stretch>
        </p:blipFill>
        <p:spPr>
          <a:xfrm>
            <a:off x="6248400" y="3200400"/>
            <a:ext cx="457200" cy="457200"/>
          </a:xfrm>
          <a:prstGeom prst="rect">
            <a:avLst/>
          </a:prstGeom>
        </p:spPr>
      </p:pic>
      <p:pic>
        <p:nvPicPr>
          <p:cNvPr id="7" name="Bill Nye The Science Guy Theme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6"/>
          <a:stretch>
            <a:fillRect/>
          </a:stretch>
        </p:blipFill>
        <p:spPr>
          <a:xfrm>
            <a:off x="5410200" y="38862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69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66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96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Notebook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Title Page</a:t>
            </a:r>
          </a:p>
          <a:p>
            <a:r>
              <a:rPr lang="en-US" sz="2800" dirty="0" smtClean="0"/>
              <a:t>Table of Contents</a:t>
            </a:r>
          </a:p>
          <a:p>
            <a:r>
              <a:rPr lang="en-US" sz="2800" dirty="0" smtClean="0"/>
              <a:t>Conclusion</a:t>
            </a:r>
          </a:p>
          <a:p>
            <a:r>
              <a:rPr lang="en-US" sz="2800" dirty="0" smtClean="0"/>
              <a:t>Science Notebook Page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77</TotalTime>
  <Words>393</Words>
  <Application>Microsoft Macintosh PowerPoint</Application>
  <PresentationFormat>On-screen Show (4:3)</PresentationFormat>
  <Paragraphs>54</Paragraphs>
  <Slides>9</Slides>
  <Notes>0</Notes>
  <HiddenSlides>0</HiddenSlides>
  <MMClips>4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Orbit</vt:lpstr>
      <vt:lpstr> Welcome, Scientists!</vt:lpstr>
      <vt:lpstr>Ms. DeGrave</vt:lpstr>
      <vt:lpstr>What is Science? What is a Scientist?</vt:lpstr>
      <vt:lpstr>Safety First!</vt:lpstr>
      <vt:lpstr>Hydrogen Zone</vt:lpstr>
      <vt:lpstr>Table Responsibilities</vt:lpstr>
      <vt:lpstr>Jobs</vt:lpstr>
      <vt:lpstr>Transitions</vt:lpstr>
      <vt:lpstr>Science Notebook Setup</vt:lpstr>
    </vt:vector>
  </TitlesOfParts>
  <Company>Mariners Elementary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Welcome, Scientists!</dc:title>
  <dc:creator>Sara DeGrave</dc:creator>
  <cp:lastModifiedBy>Sara DeGrave</cp:lastModifiedBy>
  <cp:revision>22</cp:revision>
  <dcterms:created xsi:type="dcterms:W3CDTF">2010-09-10T01:50:00Z</dcterms:created>
  <dcterms:modified xsi:type="dcterms:W3CDTF">2010-09-10T02:31:14Z</dcterms:modified>
</cp:coreProperties>
</file>